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rels" ContentType="application/vnd.openxmlformats-package.relationships+xml"/>
  <Default Extension="mov" ContentType="video/quicktime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5"/>
  </p:notesMasterIdLst>
  <p:sldIdLst>
    <p:sldId id="256" r:id="rId2"/>
    <p:sldId id="267" r:id="rId3"/>
    <p:sldId id="268" r:id="rId4"/>
    <p:sldId id="257" r:id="rId5"/>
    <p:sldId id="261" r:id="rId6"/>
    <p:sldId id="260" r:id="rId7"/>
    <p:sldId id="271" r:id="rId8"/>
    <p:sldId id="272" r:id="rId9"/>
    <p:sldId id="274" r:id="rId10"/>
    <p:sldId id="275" r:id="rId11"/>
    <p:sldId id="270" r:id="rId12"/>
    <p:sldId id="264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0EDDCB-D8BB-85AD-F3C1-FF5D4DC7DAC1}" v="122" dt="2019-09-20T03:00:02.213"/>
    <p1510:client id="{2C955105-C660-46AD-0E80-1BB40CE67079}" v="6" dt="2019-09-12T15:35:08.529"/>
    <p1510:client id="{476AA17E-EABE-07DE-B3C5-45A05491E092}" v="6" dt="2019-09-21T02:54:02.703"/>
    <p1510:client id="{53049DCC-8F27-599E-D046-30E778BAC547}" v="208" dt="2019-09-11T15:55:23.655"/>
    <p1510:client id="{8B45A578-D844-5200-9BC2-8CD64EB2C3AE}" v="3" dt="2018-11-30T21:30:12.723"/>
    <p1510:client id="{A580DA1A-BD45-CDDF-45FC-F6A823BA7EC3}" v="3" dt="2018-12-01T00:38:50.522"/>
    <p1510:client id="{A800A564-039B-7BE4-890E-C1A686D8CFB6}" v="27" dt="2019-09-19T22:41:41.108"/>
    <p1510:client id="{C0D311E8-ACF8-4BF9-6A0F-2C37598CA895}" v="45" dt="2019-09-21T02:51:07.651"/>
    <p1510:client id="{C0E01341-F06A-F5C5-18F5-EA68C5F3B1AC}" v="243" dt="2019-09-12T16:07:22.923"/>
    <p1510:client id="{DB747A79-C46B-D805-DB4D-2242ED0B4AE7}" v="1" dt="2018-11-30T22:51:48.987"/>
    <p1510:client id="{F172EA57-3216-24DB-3CEF-D19CB334E886}" v="156" dt="2019-09-20T20:58:27.1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4" autoAdjust="0"/>
    <p:restoredTop sz="91204"/>
  </p:normalViewPr>
  <p:slideViewPr>
    <p:cSldViewPr snapToGrid="0">
      <p:cViewPr varScale="1">
        <p:scale>
          <a:sx n="110" d="100"/>
          <a:sy n="110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svg"/><Relationship Id="rId1" Type="http://schemas.openxmlformats.org/officeDocument/2006/relationships/image" Target="../media/image17.png"/><Relationship Id="rId2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svg"/><Relationship Id="rId1" Type="http://schemas.openxmlformats.org/officeDocument/2006/relationships/image" Target="../media/image17.png"/><Relationship Id="rId2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AFC45E-AC7D-4811-877B-1CCF6DDC2E2C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4F4E6A8-8CCC-4BC3-A789-2EDA4FCABCAD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aseline="0" dirty="0">
              <a:latin typeface="Garamond" panose="02020404030301010803"/>
            </a:rPr>
            <a:t>What</a:t>
          </a:r>
          <a:r>
            <a:rPr lang="en-US" baseline="0" dirty="0"/>
            <a:t> is Rodan</a:t>
          </a:r>
          <a:endParaRPr lang="en-US" b="0" i="0" u="none" strike="noStrike" cap="none" baseline="0" noProof="0" dirty="0">
            <a:solidFill>
              <a:srgbClr val="010000"/>
            </a:solidFill>
            <a:latin typeface="Garamond"/>
          </a:endParaRPr>
        </a:p>
      </dgm:t>
    </dgm:pt>
    <dgm:pt modelId="{4FE26204-5A0A-4AE6-A5CD-63B6B67AE5F7}" type="parTrans" cxnId="{AB56055F-602B-4554-BA88-A5E320BE7F1A}">
      <dgm:prSet/>
      <dgm:spPr/>
      <dgm:t>
        <a:bodyPr/>
        <a:lstStyle/>
        <a:p>
          <a:endParaRPr lang="en-US"/>
        </a:p>
      </dgm:t>
    </dgm:pt>
    <dgm:pt modelId="{182E77FC-77E9-4D6E-84FB-B4D4B007976C}" type="sibTrans" cxnId="{AB56055F-602B-4554-BA88-A5E320BE7F1A}">
      <dgm:prSet/>
      <dgm:spPr/>
      <dgm:t>
        <a:bodyPr/>
        <a:lstStyle/>
        <a:p>
          <a:endParaRPr lang="en-US"/>
        </a:p>
      </dgm:t>
    </dgm:pt>
    <dgm:pt modelId="{B5838A9D-E9C7-46AB-952D-6691BA84FB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How to create a workflow</a:t>
          </a:r>
          <a:endParaRPr lang="en-US" dirty="0"/>
        </a:p>
      </dgm:t>
    </dgm:pt>
    <dgm:pt modelId="{8087F06E-F89B-4F0F-BCFE-B8A7C33B9438}" type="parTrans" cxnId="{B118E195-48D5-4954-895C-DF307B5F353A}">
      <dgm:prSet/>
      <dgm:spPr/>
      <dgm:t>
        <a:bodyPr/>
        <a:lstStyle/>
        <a:p>
          <a:endParaRPr lang="en-US"/>
        </a:p>
      </dgm:t>
    </dgm:pt>
    <dgm:pt modelId="{5669E610-73DC-4453-B309-44E7E16E933F}" type="sibTrans" cxnId="{B118E195-48D5-4954-895C-DF307B5F353A}">
      <dgm:prSet/>
      <dgm:spPr/>
      <dgm:t>
        <a:bodyPr/>
        <a:lstStyle/>
        <a:p>
          <a:endParaRPr lang="en-US"/>
        </a:p>
      </dgm:t>
    </dgm:pt>
    <dgm:pt modelId="{B7DAB8A4-96CC-43CE-ADA9-E9DA0E1C1D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A full end-to-end workflow</a:t>
          </a:r>
          <a:endParaRPr lang="en-US" dirty="0"/>
        </a:p>
      </dgm:t>
    </dgm:pt>
    <dgm:pt modelId="{CE785C78-2AA3-44BC-889D-D0F3F02A41DF}" type="parTrans" cxnId="{E8EC2421-364E-46EF-8FFB-BA9E974A21F5}">
      <dgm:prSet/>
      <dgm:spPr/>
      <dgm:t>
        <a:bodyPr/>
        <a:lstStyle/>
        <a:p>
          <a:endParaRPr lang="en-US"/>
        </a:p>
      </dgm:t>
    </dgm:pt>
    <dgm:pt modelId="{653CB3F5-2BCE-429E-A87E-20967910D907}" type="sibTrans" cxnId="{E8EC2421-364E-46EF-8FFB-BA9E974A21F5}">
      <dgm:prSet/>
      <dgm:spPr/>
      <dgm:t>
        <a:bodyPr/>
        <a:lstStyle/>
        <a:p>
          <a:endParaRPr lang="en-US"/>
        </a:p>
      </dgm:t>
    </dgm:pt>
    <dgm:pt modelId="{21C0AD76-B2D0-4125-9751-6860C00359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Developments</a:t>
          </a:r>
          <a:endParaRPr lang="en-US" dirty="0"/>
        </a:p>
      </dgm:t>
    </dgm:pt>
    <dgm:pt modelId="{583D1C99-443D-4AA9-BC5C-BDE2678690A2}" type="parTrans" cxnId="{B5887DCF-7676-4E0F-9540-860829D29D39}">
      <dgm:prSet/>
      <dgm:spPr/>
      <dgm:t>
        <a:bodyPr/>
        <a:lstStyle/>
        <a:p>
          <a:endParaRPr lang="en-US"/>
        </a:p>
      </dgm:t>
    </dgm:pt>
    <dgm:pt modelId="{035DB001-FF24-40AB-B970-7CBAB72CC7DA}" type="sibTrans" cxnId="{B5887DCF-7676-4E0F-9540-860829D29D39}">
      <dgm:prSet/>
      <dgm:spPr/>
      <dgm:t>
        <a:bodyPr/>
        <a:lstStyle/>
        <a:p>
          <a:endParaRPr lang="en-US"/>
        </a:p>
      </dgm:t>
    </dgm:pt>
    <dgm:pt modelId="{6178B420-F5BD-4432-8DF1-2DA96329758F}" type="pres">
      <dgm:prSet presAssocID="{7DAFC45E-AC7D-4811-877B-1CCF6DDC2E2C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F3D1C82A-41BE-4FD8-908D-969B0FC4E9AA}" type="pres">
      <dgm:prSet presAssocID="{34F4E6A8-8CCC-4BC3-A789-2EDA4FCABCAD}" presName="thickLine" presStyleLbl="alignNode1" presStyleIdx="0" presStyleCnt="4"/>
      <dgm:spPr/>
    </dgm:pt>
    <dgm:pt modelId="{5F069B74-3C1B-4A82-8E2C-B2CACF79E8DD}" type="pres">
      <dgm:prSet presAssocID="{34F4E6A8-8CCC-4BC3-A789-2EDA4FCABCAD}" presName="horz1" presStyleCnt="0"/>
      <dgm:spPr/>
    </dgm:pt>
    <dgm:pt modelId="{5DE385BE-D699-45F6-8DA4-C9B29832A732}" type="pres">
      <dgm:prSet presAssocID="{34F4E6A8-8CCC-4BC3-A789-2EDA4FCABCAD}" presName="tx1" presStyleLbl="revTx" presStyleIdx="0" presStyleCnt="4"/>
      <dgm:spPr/>
      <dgm:t>
        <a:bodyPr/>
        <a:lstStyle/>
        <a:p>
          <a:endParaRPr lang="en-US"/>
        </a:p>
      </dgm:t>
    </dgm:pt>
    <dgm:pt modelId="{760F15AB-9C12-4FE4-9547-13EED575F154}" type="pres">
      <dgm:prSet presAssocID="{34F4E6A8-8CCC-4BC3-A789-2EDA4FCABCAD}" presName="vert1" presStyleCnt="0"/>
      <dgm:spPr/>
    </dgm:pt>
    <dgm:pt modelId="{3B56BAF3-4335-45FF-AD5D-C006C8C4A7EC}" type="pres">
      <dgm:prSet presAssocID="{B5838A9D-E9C7-46AB-952D-6691BA84FBB3}" presName="thickLine" presStyleLbl="alignNode1" presStyleIdx="1" presStyleCnt="4"/>
      <dgm:spPr/>
    </dgm:pt>
    <dgm:pt modelId="{33E11BF0-50E2-48FB-B05D-96A2A3E1AFCB}" type="pres">
      <dgm:prSet presAssocID="{B5838A9D-E9C7-46AB-952D-6691BA84FBB3}" presName="horz1" presStyleCnt="0"/>
      <dgm:spPr/>
    </dgm:pt>
    <dgm:pt modelId="{0A96428F-A203-4AD2-98F2-7B4071B62299}" type="pres">
      <dgm:prSet presAssocID="{B5838A9D-E9C7-46AB-952D-6691BA84FBB3}" presName="tx1" presStyleLbl="revTx" presStyleIdx="1" presStyleCnt="4"/>
      <dgm:spPr/>
      <dgm:t>
        <a:bodyPr/>
        <a:lstStyle/>
        <a:p>
          <a:endParaRPr lang="en-US"/>
        </a:p>
      </dgm:t>
    </dgm:pt>
    <dgm:pt modelId="{8961D024-A260-47E3-9027-10BAF0D28E4D}" type="pres">
      <dgm:prSet presAssocID="{B5838A9D-E9C7-46AB-952D-6691BA84FBB3}" presName="vert1" presStyleCnt="0"/>
      <dgm:spPr/>
    </dgm:pt>
    <dgm:pt modelId="{D8062D07-459A-41A4-A1B6-2B36AC62B10F}" type="pres">
      <dgm:prSet presAssocID="{B7DAB8A4-96CC-43CE-ADA9-E9DA0E1C1DB4}" presName="thickLine" presStyleLbl="alignNode1" presStyleIdx="2" presStyleCnt="4"/>
      <dgm:spPr/>
    </dgm:pt>
    <dgm:pt modelId="{15E6568B-94A8-4938-A77D-4B90885DE8E4}" type="pres">
      <dgm:prSet presAssocID="{B7DAB8A4-96CC-43CE-ADA9-E9DA0E1C1DB4}" presName="horz1" presStyleCnt="0"/>
      <dgm:spPr/>
    </dgm:pt>
    <dgm:pt modelId="{67C7A743-0388-4444-AC4B-72FE684F94D9}" type="pres">
      <dgm:prSet presAssocID="{B7DAB8A4-96CC-43CE-ADA9-E9DA0E1C1DB4}" presName="tx1" presStyleLbl="revTx" presStyleIdx="2" presStyleCnt="4"/>
      <dgm:spPr/>
      <dgm:t>
        <a:bodyPr/>
        <a:lstStyle/>
        <a:p>
          <a:endParaRPr lang="en-US"/>
        </a:p>
      </dgm:t>
    </dgm:pt>
    <dgm:pt modelId="{C6F4123B-8412-43BB-9DE2-133B90434DE1}" type="pres">
      <dgm:prSet presAssocID="{B7DAB8A4-96CC-43CE-ADA9-E9DA0E1C1DB4}" presName="vert1" presStyleCnt="0"/>
      <dgm:spPr/>
    </dgm:pt>
    <dgm:pt modelId="{B95789D0-E800-4D80-9AE5-62F36E014E22}" type="pres">
      <dgm:prSet presAssocID="{21C0AD76-B2D0-4125-9751-6860C0035978}" presName="thickLine" presStyleLbl="alignNode1" presStyleIdx="3" presStyleCnt="4"/>
      <dgm:spPr/>
    </dgm:pt>
    <dgm:pt modelId="{4332C851-5954-4A3F-9E04-C6BD05D6CFDA}" type="pres">
      <dgm:prSet presAssocID="{21C0AD76-B2D0-4125-9751-6860C0035978}" presName="horz1" presStyleCnt="0"/>
      <dgm:spPr/>
    </dgm:pt>
    <dgm:pt modelId="{966BCE21-5D6A-4FE3-88FF-75804D351B70}" type="pres">
      <dgm:prSet presAssocID="{21C0AD76-B2D0-4125-9751-6860C0035978}" presName="tx1" presStyleLbl="revTx" presStyleIdx="3" presStyleCnt="4"/>
      <dgm:spPr/>
      <dgm:t>
        <a:bodyPr/>
        <a:lstStyle/>
        <a:p>
          <a:endParaRPr lang="en-US"/>
        </a:p>
      </dgm:t>
    </dgm:pt>
    <dgm:pt modelId="{D71563C4-97C8-4A34-A448-58259014E9DD}" type="pres">
      <dgm:prSet presAssocID="{21C0AD76-B2D0-4125-9751-6860C0035978}" presName="vert1" presStyleCnt="0"/>
      <dgm:spPr/>
    </dgm:pt>
  </dgm:ptLst>
  <dgm:cxnLst>
    <dgm:cxn modelId="{4501BECC-9267-4579-96FB-B8908EAF4428}" type="presOf" srcId="{21C0AD76-B2D0-4125-9751-6860C0035978}" destId="{966BCE21-5D6A-4FE3-88FF-75804D351B70}" srcOrd="0" destOrd="0" presId="urn:microsoft.com/office/officeart/2008/layout/LinedList"/>
    <dgm:cxn modelId="{AB56055F-602B-4554-BA88-A5E320BE7F1A}" srcId="{7DAFC45E-AC7D-4811-877B-1CCF6DDC2E2C}" destId="{34F4E6A8-8CCC-4BC3-A789-2EDA4FCABCAD}" srcOrd="0" destOrd="0" parTransId="{4FE26204-5A0A-4AE6-A5CD-63B6B67AE5F7}" sibTransId="{182E77FC-77E9-4D6E-84FB-B4D4B007976C}"/>
    <dgm:cxn modelId="{B118E195-48D5-4954-895C-DF307B5F353A}" srcId="{7DAFC45E-AC7D-4811-877B-1CCF6DDC2E2C}" destId="{B5838A9D-E9C7-46AB-952D-6691BA84FBB3}" srcOrd="1" destOrd="0" parTransId="{8087F06E-F89B-4F0F-BCFE-B8A7C33B9438}" sibTransId="{5669E610-73DC-4453-B309-44E7E16E933F}"/>
    <dgm:cxn modelId="{F833B335-A2A2-4546-8F00-DE6C1395E606}" type="presOf" srcId="{B5838A9D-E9C7-46AB-952D-6691BA84FBB3}" destId="{0A96428F-A203-4AD2-98F2-7B4071B62299}" srcOrd="0" destOrd="0" presId="urn:microsoft.com/office/officeart/2008/layout/LinedList"/>
    <dgm:cxn modelId="{80C32D0F-CA6B-4857-BFDB-F818B8526B35}" type="presOf" srcId="{34F4E6A8-8CCC-4BC3-A789-2EDA4FCABCAD}" destId="{5DE385BE-D699-45F6-8DA4-C9B29832A732}" srcOrd="0" destOrd="0" presId="urn:microsoft.com/office/officeart/2008/layout/LinedList"/>
    <dgm:cxn modelId="{D2564B37-FB3F-45B8-928F-75F4EA8AD7C6}" type="presOf" srcId="{7DAFC45E-AC7D-4811-877B-1CCF6DDC2E2C}" destId="{6178B420-F5BD-4432-8DF1-2DA96329758F}" srcOrd="0" destOrd="0" presId="urn:microsoft.com/office/officeart/2008/layout/LinedList"/>
    <dgm:cxn modelId="{152B96F2-BDBD-42C5-9528-4E78089B76DD}" type="presOf" srcId="{B7DAB8A4-96CC-43CE-ADA9-E9DA0E1C1DB4}" destId="{67C7A743-0388-4444-AC4B-72FE684F94D9}" srcOrd="0" destOrd="0" presId="urn:microsoft.com/office/officeart/2008/layout/LinedList"/>
    <dgm:cxn modelId="{E8EC2421-364E-46EF-8FFB-BA9E974A21F5}" srcId="{7DAFC45E-AC7D-4811-877B-1CCF6DDC2E2C}" destId="{B7DAB8A4-96CC-43CE-ADA9-E9DA0E1C1DB4}" srcOrd="2" destOrd="0" parTransId="{CE785C78-2AA3-44BC-889D-D0F3F02A41DF}" sibTransId="{653CB3F5-2BCE-429E-A87E-20967910D907}"/>
    <dgm:cxn modelId="{B5887DCF-7676-4E0F-9540-860829D29D39}" srcId="{7DAFC45E-AC7D-4811-877B-1CCF6DDC2E2C}" destId="{21C0AD76-B2D0-4125-9751-6860C0035978}" srcOrd="3" destOrd="0" parTransId="{583D1C99-443D-4AA9-BC5C-BDE2678690A2}" sibTransId="{035DB001-FF24-40AB-B970-7CBAB72CC7DA}"/>
    <dgm:cxn modelId="{8ADE5C10-01EC-434F-BBAF-883C66E43D55}" type="presParOf" srcId="{6178B420-F5BD-4432-8DF1-2DA96329758F}" destId="{F3D1C82A-41BE-4FD8-908D-969B0FC4E9AA}" srcOrd="0" destOrd="0" presId="urn:microsoft.com/office/officeart/2008/layout/LinedList"/>
    <dgm:cxn modelId="{289FA973-846C-4359-B6B6-9DFA50D230AB}" type="presParOf" srcId="{6178B420-F5BD-4432-8DF1-2DA96329758F}" destId="{5F069B74-3C1B-4A82-8E2C-B2CACF79E8DD}" srcOrd="1" destOrd="0" presId="urn:microsoft.com/office/officeart/2008/layout/LinedList"/>
    <dgm:cxn modelId="{C4015164-C2FF-469B-B3A6-CD160BD2E761}" type="presParOf" srcId="{5F069B74-3C1B-4A82-8E2C-B2CACF79E8DD}" destId="{5DE385BE-D699-45F6-8DA4-C9B29832A732}" srcOrd="0" destOrd="0" presId="urn:microsoft.com/office/officeart/2008/layout/LinedList"/>
    <dgm:cxn modelId="{BF4C8F64-F6AD-4081-8636-F3A4830CD40F}" type="presParOf" srcId="{5F069B74-3C1B-4A82-8E2C-B2CACF79E8DD}" destId="{760F15AB-9C12-4FE4-9547-13EED575F154}" srcOrd="1" destOrd="0" presId="urn:microsoft.com/office/officeart/2008/layout/LinedList"/>
    <dgm:cxn modelId="{FA899DDF-627C-44E6-89B9-51E2F71B6406}" type="presParOf" srcId="{6178B420-F5BD-4432-8DF1-2DA96329758F}" destId="{3B56BAF3-4335-45FF-AD5D-C006C8C4A7EC}" srcOrd="2" destOrd="0" presId="urn:microsoft.com/office/officeart/2008/layout/LinedList"/>
    <dgm:cxn modelId="{C24CEA4F-250B-4F43-83FB-8CE409F41643}" type="presParOf" srcId="{6178B420-F5BD-4432-8DF1-2DA96329758F}" destId="{33E11BF0-50E2-48FB-B05D-96A2A3E1AFCB}" srcOrd="3" destOrd="0" presId="urn:microsoft.com/office/officeart/2008/layout/LinedList"/>
    <dgm:cxn modelId="{5E9BA21F-4F50-493B-B3CC-870BB412CE1E}" type="presParOf" srcId="{33E11BF0-50E2-48FB-B05D-96A2A3E1AFCB}" destId="{0A96428F-A203-4AD2-98F2-7B4071B62299}" srcOrd="0" destOrd="0" presId="urn:microsoft.com/office/officeart/2008/layout/LinedList"/>
    <dgm:cxn modelId="{53E75D4F-328D-4CD7-B9AB-5B65E1699FD9}" type="presParOf" srcId="{33E11BF0-50E2-48FB-B05D-96A2A3E1AFCB}" destId="{8961D024-A260-47E3-9027-10BAF0D28E4D}" srcOrd="1" destOrd="0" presId="urn:microsoft.com/office/officeart/2008/layout/LinedList"/>
    <dgm:cxn modelId="{3F5A66D1-BCDE-4AB3-8891-DD280702F171}" type="presParOf" srcId="{6178B420-F5BD-4432-8DF1-2DA96329758F}" destId="{D8062D07-459A-41A4-A1B6-2B36AC62B10F}" srcOrd="4" destOrd="0" presId="urn:microsoft.com/office/officeart/2008/layout/LinedList"/>
    <dgm:cxn modelId="{984CA513-71A3-40D0-8E3F-F905E0F6F753}" type="presParOf" srcId="{6178B420-F5BD-4432-8DF1-2DA96329758F}" destId="{15E6568B-94A8-4938-A77D-4B90885DE8E4}" srcOrd="5" destOrd="0" presId="urn:microsoft.com/office/officeart/2008/layout/LinedList"/>
    <dgm:cxn modelId="{9428CE19-FD76-40A0-9701-01968AEF70FC}" type="presParOf" srcId="{15E6568B-94A8-4938-A77D-4B90885DE8E4}" destId="{67C7A743-0388-4444-AC4B-72FE684F94D9}" srcOrd="0" destOrd="0" presId="urn:microsoft.com/office/officeart/2008/layout/LinedList"/>
    <dgm:cxn modelId="{35F22E2B-A05F-4AC1-A818-FDC4A70D7DB9}" type="presParOf" srcId="{15E6568B-94A8-4938-A77D-4B90885DE8E4}" destId="{C6F4123B-8412-43BB-9DE2-133B90434DE1}" srcOrd="1" destOrd="0" presId="urn:microsoft.com/office/officeart/2008/layout/LinedList"/>
    <dgm:cxn modelId="{6DF9B541-28C2-4F0C-8AFC-382E3C4FD08C}" type="presParOf" srcId="{6178B420-F5BD-4432-8DF1-2DA96329758F}" destId="{B95789D0-E800-4D80-9AE5-62F36E014E22}" srcOrd="6" destOrd="0" presId="urn:microsoft.com/office/officeart/2008/layout/LinedList"/>
    <dgm:cxn modelId="{60A03D84-E130-452D-9BB8-5DEC8C644453}" type="presParOf" srcId="{6178B420-F5BD-4432-8DF1-2DA96329758F}" destId="{4332C851-5954-4A3F-9E04-C6BD05D6CFDA}" srcOrd="7" destOrd="0" presId="urn:microsoft.com/office/officeart/2008/layout/LinedList"/>
    <dgm:cxn modelId="{955B841E-049F-4998-878C-2FEB0B5FC776}" type="presParOf" srcId="{4332C851-5954-4A3F-9E04-C6BD05D6CFDA}" destId="{966BCE21-5D6A-4FE3-88FF-75804D351B70}" srcOrd="0" destOrd="0" presId="urn:microsoft.com/office/officeart/2008/layout/LinedList"/>
    <dgm:cxn modelId="{3FB6AA41-CCFD-43FC-8A92-A7F9C5FC1CC2}" type="presParOf" srcId="{4332C851-5954-4A3F-9E04-C6BD05D6CFDA}" destId="{D71563C4-97C8-4A34-A448-58259014E9D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36B8D3-C769-4A08-ABCF-7942F66ADFA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91E8CC6-113F-4E10-A9C3-9808BD1A361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Scalability</a:t>
          </a:r>
        </a:p>
      </dgm:t>
    </dgm:pt>
    <dgm:pt modelId="{968B3ED1-A058-4739-85B7-1DE51938BA01}" type="parTrans" cxnId="{DB75A9B4-61BB-4E6B-9CDB-768B4B420860}">
      <dgm:prSet/>
      <dgm:spPr/>
      <dgm:t>
        <a:bodyPr/>
        <a:lstStyle/>
        <a:p>
          <a:endParaRPr lang="en-US"/>
        </a:p>
      </dgm:t>
    </dgm:pt>
    <dgm:pt modelId="{F2A32A25-89DE-4CDE-A909-8EEF9AD0F905}" type="sibTrans" cxnId="{DB75A9B4-61BB-4E6B-9CDB-768B4B420860}">
      <dgm:prSet/>
      <dgm:spPr/>
      <dgm:t>
        <a:bodyPr/>
        <a:lstStyle/>
        <a:p>
          <a:endParaRPr lang="en-US"/>
        </a:p>
      </dgm:t>
    </dgm:pt>
    <dgm:pt modelId="{D21DB337-1A7A-42D3-BB00-3FC3E976B1C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Job Queue</a:t>
          </a:r>
          <a:endParaRPr lang="en-US" dirty="0">
            <a:latin typeface="Garamond" panose="02020404030301010803"/>
          </a:endParaRPr>
        </a:p>
      </dgm:t>
    </dgm:pt>
    <dgm:pt modelId="{1F4050A9-87D4-40B2-8989-C40523EE4A45}" type="parTrans" cxnId="{55817EA7-1DB4-4F84-8DDE-52C643E448D3}">
      <dgm:prSet/>
      <dgm:spPr/>
      <dgm:t>
        <a:bodyPr/>
        <a:lstStyle/>
        <a:p>
          <a:endParaRPr lang="en-US"/>
        </a:p>
      </dgm:t>
    </dgm:pt>
    <dgm:pt modelId="{9E16EADC-0EB8-4371-9D24-23C9F99FD62B}" type="sibTrans" cxnId="{55817EA7-1DB4-4F84-8DDE-52C643E448D3}">
      <dgm:prSet/>
      <dgm:spPr/>
      <dgm:t>
        <a:bodyPr/>
        <a:lstStyle/>
        <a:p>
          <a:endParaRPr lang="en-US"/>
        </a:p>
      </dgm:t>
    </dgm:pt>
    <dgm:pt modelId="{383E2AB1-4E64-4EBE-92F1-EE77E444715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Garamond" panose="02020404030301010803"/>
            </a:rPr>
            <a:t>Scripting Library for batch processing</a:t>
          </a:r>
          <a:endParaRPr lang="en-US" dirty="0"/>
        </a:p>
      </dgm:t>
    </dgm:pt>
    <dgm:pt modelId="{E25F55E9-D8A2-41F5-BCD0-60B45BFB76FB}" type="parTrans" cxnId="{14D396A1-E7BC-47F5-A086-E061DBB75CF6}">
      <dgm:prSet/>
      <dgm:spPr/>
      <dgm:t>
        <a:bodyPr/>
        <a:lstStyle/>
        <a:p>
          <a:endParaRPr lang="en-US"/>
        </a:p>
      </dgm:t>
    </dgm:pt>
    <dgm:pt modelId="{8DFCD09C-329C-4F92-9558-E8E2A191D37F}" type="sibTrans" cxnId="{14D396A1-E7BC-47F5-A086-E061DBB75CF6}">
      <dgm:prSet/>
      <dgm:spPr/>
      <dgm:t>
        <a:bodyPr/>
        <a:lstStyle/>
        <a:p>
          <a:endParaRPr lang="en-US"/>
        </a:p>
      </dgm:t>
    </dgm:pt>
    <dgm:pt modelId="{1C420CD8-28E2-4633-9D95-E15C0DC4984C}" type="pres">
      <dgm:prSet presAssocID="{4E36B8D3-C769-4A08-ABCF-7942F66ADFA5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1C1189-B0D2-4636-9EEB-6E82183E971A}" type="pres">
      <dgm:prSet presAssocID="{391E8CC6-113F-4E10-A9C3-9808BD1A3615}" presName="compNode" presStyleCnt="0"/>
      <dgm:spPr/>
    </dgm:pt>
    <dgm:pt modelId="{D4E663E0-51C2-4243-9165-C0883F806C67}" type="pres">
      <dgm:prSet presAssocID="{391E8CC6-113F-4E10-A9C3-9808BD1A3615}" presName="bgRect" presStyleLbl="bgShp" presStyleIdx="0" presStyleCnt="3"/>
      <dgm:spPr/>
    </dgm:pt>
    <dgm:pt modelId="{2FBE62CB-F3D0-4D7E-BAA7-322ACDD3F5BB}" type="pres">
      <dgm:prSet presAssocID="{391E8CC6-113F-4E10-A9C3-9808BD1A361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A4535689-A644-4FDB-BF6D-70BEC3F27BC9}" type="pres">
      <dgm:prSet presAssocID="{391E8CC6-113F-4E10-A9C3-9808BD1A3615}" presName="spaceRect" presStyleCnt="0"/>
      <dgm:spPr/>
    </dgm:pt>
    <dgm:pt modelId="{DDF1FEF0-87A5-4477-ACC1-33D8B5063313}" type="pres">
      <dgm:prSet presAssocID="{391E8CC6-113F-4E10-A9C3-9808BD1A3615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6C53D36-DFC3-4C7A-9BD9-DA95337B4D37}" type="pres">
      <dgm:prSet presAssocID="{F2A32A25-89DE-4CDE-A909-8EEF9AD0F905}" presName="sibTrans" presStyleCnt="0"/>
      <dgm:spPr/>
    </dgm:pt>
    <dgm:pt modelId="{DD357D60-AA9F-4168-A644-C30EF594EFBA}" type="pres">
      <dgm:prSet presAssocID="{D21DB337-1A7A-42D3-BB00-3FC3E976B1C3}" presName="compNode" presStyleCnt="0"/>
      <dgm:spPr/>
    </dgm:pt>
    <dgm:pt modelId="{0D084D0B-A98F-4D9D-BBA7-17B5A08FFCB0}" type="pres">
      <dgm:prSet presAssocID="{D21DB337-1A7A-42D3-BB00-3FC3E976B1C3}" presName="bgRect" presStyleLbl="bgShp" presStyleIdx="1" presStyleCnt="3"/>
      <dgm:spPr/>
    </dgm:pt>
    <dgm:pt modelId="{84E0F94E-D336-4730-9346-71EE54F9D71D}" type="pres">
      <dgm:prSet presAssocID="{D21DB337-1A7A-42D3-BB00-3FC3E976B1C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113E35D8-1006-4EE5-B6FB-ADA93A7B53F3}" type="pres">
      <dgm:prSet presAssocID="{D21DB337-1A7A-42D3-BB00-3FC3E976B1C3}" presName="spaceRect" presStyleCnt="0"/>
      <dgm:spPr/>
    </dgm:pt>
    <dgm:pt modelId="{9A25343C-B39D-4492-8AFD-8D1CBE0567F4}" type="pres">
      <dgm:prSet presAssocID="{D21DB337-1A7A-42D3-BB00-3FC3E976B1C3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4D613CA-3C7D-4E03-910D-79830DA54BA9}" type="pres">
      <dgm:prSet presAssocID="{9E16EADC-0EB8-4371-9D24-23C9F99FD62B}" presName="sibTrans" presStyleCnt="0"/>
      <dgm:spPr/>
    </dgm:pt>
    <dgm:pt modelId="{3EC4F004-C7E9-49CE-8895-CF1B262ED451}" type="pres">
      <dgm:prSet presAssocID="{383E2AB1-4E64-4EBE-92F1-EE77E4447156}" presName="compNode" presStyleCnt="0"/>
      <dgm:spPr/>
    </dgm:pt>
    <dgm:pt modelId="{4F3D4DD9-1B88-4975-AA96-C7C6323AC1FA}" type="pres">
      <dgm:prSet presAssocID="{383E2AB1-4E64-4EBE-92F1-EE77E4447156}" presName="bgRect" presStyleLbl="bgShp" presStyleIdx="2" presStyleCnt="3"/>
      <dgm:spPr/>
    </dgm:pt>
    <dgm:pt modelId="{D86605A7-C453-4666-B93E-CE2B7C493693}" type="pres">
      <dgm:prSet presAssocID="{383E2AB1-4E64-4EBE-92F1-EE77E4447156}" presName="iconRect" presStyleLbl="node1" presStyleIdx="2" presStyleCnt="3"/>
      <dgm:spPr/>
    </dgm:pt>
    <dgm:pt modelId="{5961CC87-352D-4855-B0E3-012AF25B24B1}" type="pres">
      <dgm:prSet presAssocID="{383E2AB1-4E64-4EBE-92F1-EE77E4447156}" presName="spaceRect" presStyleCnt="0"/>
      <dgm:spPr/>
    </dgm:pt>
    <dgm:pt modelId="{24D8FBDC-CEF8-4BAC-8134-EA459E46B8FF}" type="pres">
      <dgm:prSet presAssocID="{383E2AB1-4E64-4EBE-92F1-EE77E4447156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77758313-F509-48C2-9726-2545DB1B7F7F}" type="presOf" srcId="{391E8CC6-113F-4E10-A9C3-9808BD1A3615}" destId="{DDF1FEF0-87A5-4477-ACC1-33D8B5063313}" srcOrd="0" destOrd="0" presId="urn:microsoft.com/office/officeart/2018/2/layout/IconVerticalSolidList"/>
    <dgm:cxn modelId="{55817EA7-1DB4-4F84-8DDE-52C643E448D3}" srcId="{4E36B8D3-C769-4A08-ABCF-7942F66ADFA5}" destId="{D21DB337-1A7A-42D3-BB00-3FC3E976B1C3}" srcOrd="1" destOrd="0" parTransId="{1F4050A9-87D4-40B2-8989-C40523EE4A45}" sibTransId="{9E16EADC-0EB8-4371-9D24-23C9F99FD62B}"/>
    <dgm:cxn modelId="{DB75A9B4-61BB-4E6B-9CDB-768B4B420860}" srcId="{4E36B8D3-C769-4A08-ABCF-7942F66ADFA5}" destId="{391E8CC6-113F-4E10-A9C3-9808BD1A3615}" srcOrd="0" destOrd="0" parTransId="{968B3ED1-A058-4739-85B7-1DE51938BA01}" sibTransId="{F2A32A25-89DE-4CDE-A909-8EEF9AD0F905}"/>
    <dgm:cxn modelId="{17EF9ED6-F775-49C7-B92C-D466D096119A}" type="presOf" srcId="{383E2AB1-4E64-4EBE-92F1-EE77E4447156}" destId="{24D8FBDC-CEF8-4BAC-8134-EA459E46B8FF}" srcOrd="0" destOrd="0" presId="urn:microsoft.com/office/officeart/2018/2/layout/IconVerticalSolidList"/>
    <dgm:cxn modelId="{9E12C517-E9CF-45AF-8589-5C1E67064BA2}" type="presOf" srcId="{4E36B8D3-C769-4A08-ABCF-7942F66ADFA5}" destId="{1C420CD8-28E2-4633-9D95-E15C0DC4984C}" srcOrd="0" destOrd="0" presId="urn:microsoft.com/office/officeart/2018/2/layout/IconVerticalSolidList"/>
    <dgm:cxn modelId="{14D396A1-E7BC-47F5-A086-E061DBB75CF6}" srcId="{4E36B8D3-C769-4A08-ABCF-7942F66ADFA5}" destId="{383E2AB1-4E64-4EBE-92F1-EE77E4447156}" srcOrd="2" destOrd="0" parTransId="{E25F55E9-D8A2-41F5-BCD0-60B45BFB76FB}" sibTransId="{8DFCD09C-329C-4F92-9558-E8E2A191D37F}"/>
    <dgm:cxn modelId="{0FA6647F-07DC-40A4-93D9-873C2753076D}" type="presOf" srcId="{D21DB337-1A7A-42D3-BB00-3FC3E976B1C3}" destId="{9A25343C-B39D-4492-8AFD-8D1CBE0567F4}" srcOrd="0" destOrd="0" presId="urn:microsoft.com/office/officeart/2018/2/layout/IconVerticalSolidList"/>
    <dgm:cxn modelId="{323CF838-3487-48A6-BBB7-1B02C62BBE02}" type="presParOf" srcId="{1C420CD8-28E2-4633-9D95-E15C0DC4984C}" destId="{CA1C1189-B0D2-4636-9EEB-6E82183E971A}" srcOrd="0" destOrd="0" presId="urn:microsoft.com/office/officeart/2018/2/layout/IconVerticalSolidList"/>
    <dgm:cxn modelId="{94CBFFC4-DE44-44C5-95B5-02F5AD34B1B5}" type="presParOf" srcId="{CA1C1189-B0D2-4636-9EEB-6E82183E971A}" destId="{D4E663E0-51C2-4243-9165-C0883F806C67}" srcOrd="0" destOrd="0" presId="urn:microsoft.com/office/officeart/2018/2/layout/IconVerticalSolidList"/>
    <dgm:cxn modelId="{5EEEA4A7-8EAA-4380-A277-B73E3A6697ED}" type="presParOf" srcId="{CA1C1189-B0D2-4636-9EEB-6E82183E971A}" destId="{2FBE62CB-F3D0-4D7E-BAA7-322ACDD3F5BB}" srcOrd="1" destOrd="0" presId="urn:microsoft.com/office/officeart/2018/2/layout/IconVerticalSolidList"/>
    <dgm:cxn modelId="{A9F1F7F5-157B-47C2-AB2D-12E8CAB7BF59}" type="presParOf" srcId="{CA1C1189-B0D2-4636-9EEB-6E82183E971A}" destId="{A4535689-A644-4FDB-BF6D-70BEC3F27BC9}" srcOrd="2" destOrd="0" presId="urn:microsoft.com/office/officeart/2018/2/layout/IconVerticalSolidList"/>
    <dgm:cxn modelId="{86AD7895-A9AE-472F-841F-2C1AA0148A7A}" type="presParOf" srcId="{CA1C1189-B0D2-4636-9EEB-6E82183E971A}" destId="{DDF1FEF0-87A5-4477-ACC1-33D8B5063313}" srcOrd="3" destOrd="0" presId="urn:microsoft.com/office/officeart/2018/2/layout/IconVerticalSolidList"/>
    <dgm:cxn modelId="{AA597A4F-F16A-4355-813C-D5054FDAEA37}" type="presParOf" srcId="{1C420CD8-28E2-4633-9D95-E15C0DC4984C}" destId="{26C53D36-DFC3-4C7A-9BD9-DA95337B4D37}" srcOrd="1" destOrd="0" presId="urn:microsoft.com/office/officeart/2018/2/layout/IconVerticalSolidList"/>
    <dgm:cxn modelId="{E2B89393-2FD9-482D-9815-C9FBEDFD7C6A}" type="presParOf" srcId="{1C420CD8-28E2-4633-9D95-E15C0DC4984C}" destId="{DD357D60-AA9F-4168-A644-C30EF594EFBA}" srcOrd="2" destOrd="0" presId="urn:microsoft.com/office/officeart/2018/2/layout/IconVerticalSolidList"/>
    <dgm:cxn modelId="{605C2ECB-802E-460C-82C5-A93867D3D59D}" type="presParOf" srcId="{DD357D60-AA9F-4168-A644-C30EF594EFBA}" destId="{0D084D0B-A98F-4D9D-BBA7-17B5A08FFCB0}" srcOrd="0" destOrd="0" presId="urn:microsoft.com/office/officeart/2018/2/layout/IconVerticalSolidList"/>
    <dgm:cxn modelId="{BC9DE149-5862-4B1D-B55C-92404CA50CBC}" type="presParOf" srcId="{DD357D60-AA9F-4168-A644-C30EF594EFBA}" destId="{84E0F94E-D336-4730-9346-71EE54F9D71D}" srcOrd="1" destOrd="0" presId="urn:microsoft.com/office/officeart/2018/2/layout/IconVerticalSolidList"/>
    <dgm:cxn modelId="{C998417E-1C7C-40B9-84A8-313299F104C2}" type="presParOf" srcId="{DD357D60-AA9F-4168-A644-C30EF594EFBA}" destId="{113E35D8-1006-4EE5-B6FB-ADA93A7B53F3}" srcOrd="2" destOrd="0" presId="urn:microsoft.com/office/officeart/2018/2/layout/IconVerticalSolidList"/>
    <dgm:cxn modelId="{C3358717-6547-4713-B127-120FA4AA83D8}" type="presParOf" srcId="{DD357D60-AA9F-4168-A644-C30EF594EFBA}" destId="{9A25343C-B39D-4492-8AFD-8D1CBE0567F4}" srcOrd="3" destOrd="0" presId="urn:microsoft.com/office/officeart/2018/2/layout/IconVerticalSolidList"/>
    <dgm:cxn modelId="{FBCD21FA-DC9F-4D4C-A51D-720646999973}" type="presParOf" srcId="{1C420CD8-28E2-4633-9D95-E15C0DC4984C}" destId="{44D613CA-3C7D-4E03-910D-79830DA54BA9}" srcOrd="3" destOrd="0" presId="urn:microsoft.com/office/officeart/2018/2/layout/IconVerticalSolidList"/>
    <dgm:cxn modelId="{53A3E3FF-B250-4F55-93BD-18ED73F6D0DD}" type="presParOf" srcId="{1C420CD8-28E2-4633-9D95-E15C0DC4984C}" destId="{3EC4F004-C7E9-49CE-8895-CF1B262ED451}" srcOrd="4" destOrd="0" presId="urn:microsoft.com/office/officeart/2018/2/layout/IconVerticalSolidList"/>
    <dgm:cxn modelId="{3752AEEF-EF72-4833-AB97-15693A83B1A5}" type="presParOf" srcId="{3EC4F004-C7E9-49CE-8895-CF1B262ED451}" destId="{4F3D4DD9-1B88-4975-AA96-C7C6323AC1FA}" srcOrd="0" destOrd="0" presId="urn:microsoft.com/office/officeart/2018/2/layout/IconVerticalSolidList"/>
    <dgm:cxn modelId="{6247C6CE-E569-4D3C-86B2-97BB3C5AC443}" type="presParOf" srcId="{3EC4F004-C7E9-49CE-8895-CF1B262ED451}" destId="{D86605A7-C453-4666-B93E-CE2B7C493693}" srcOrd="1" destOrd="0" presId="urn:microsoft.com/office/officeart/2018/2/layout/IconVerticalSolidList"/>
    <dgm:cxn modelId="{E12F738F-804E-4246-B313-C31CDD5C37FE}" type="presParOf" srcId="{3EC4F004-C7E9-49CE-8895-CF1B262ED451}" destId="{5961CC87-352D-4855-B0E3-012AF25B24B1}" srcOrd="2" destOrd="0" presId="urn:microsoft.com/office/officeart/2018/2/layout/IconVerticalSolidList"/>
    <dgm:cxn modelId="{50F10605-AEC7-4BBD-AFC9-971E92B32CC8}" type="presParOf" srcId="{3EC4F004-C7E9-49CE-8895-CF1B262ED451}" destId="{24D8FBDC-CEF8-4BAC-8134-EA459E46B8F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1C82A-41BE-4FD8-908D-969B0FC4E9AA}">
      <dsp:nvSpPr>
        <dsp:cNvPr id="0" name=""/>
        <dsp:cNvSpPr/>
      </dsp:nvSpPr>
      <dsp:spPr>
        <a:xfrm>
          <a:off x="0" y="0"/>
          <a:ext cx="5914209" cy="0"/>
        </a:xfrm>
        <a:prstGeom prst="line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E385BE-D699-45F6-8DA4-C9B29832A732}">
      <dsp:nvSpPr>
        <dsp:cNvPr id="0" name=""/>
        <dsp:cNvSpPr/>
      </dsp:nvSpPr>
      <dsp:spPr>
        <a:xfrm>
          <a:off x="0" y="0"/>
          <a:ext cx="5914209" cy="131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lvl="0" algn="l" defTabSz="182245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baseline="0" dirty="0">
              <a:latin typeface="Garamond" panose="02020404030301010803"/>
            </a:rPr>
            <a:t>What</a:t>
          </a:r>
          <a:r>
            <a:rPr lang="en-US" sz="4100" kern="1200" baseline="0" dirty="0"/>
            <a:t> is Rodan</a:t>
          </a:r>
          <a:endParaRPr lang="en-US" sz="4100" b="0" i="0" u="none" strike="noStrike" kern="1200" cap="none" baseline="0" noProof="0" dirty="0">
            <a:solidFill>
              <a:srgbClr val="010000"/>
            </a:solidFill>
            <a:latin typeface="Garamond"/>
          </a:endParaRPr>
        </a:p>
      </dsp:txBody>
      <dsp:txXfrm>
        <a:off x="0" y="0"/>
        <a:ext cx="5914209" cy="1312164"/>
      </dsp:txXfrm>
    </dsp:sp>
    <dsp:sp modelId="{3B56BAF3-4335-45FF-AD5D-C006C8C4A7EC}">
      <dsp:nvSpPr>
        <dsp:cNvPr id="0" name=""/>
        <dsp:cNvSpPr/>
      </dsp:nvSpPr>
      <dsp:spPr>
        <a:xfrm>
          <a:off x="0" y="1312164"/>
          <a:ext cx="5914209" cy="0"/>
        </a:xfrm>
        <a:prstGeom prst="line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1121052"/>
                <a:satOff val="-1191"/>
                <a:lumOff val="915"/>
                <a:alphaOff val="0"/>
                <a:shade val="74000"/>
                <a:satMod val="130000"/>
                <a:lumMod val="90000"/>
              </a:schemeClr>
              <a:schemeClr val="accent2">
                <a:hueOff val="1121052"/>
                <a:satOff val="-1191"/>
                <a:lumOff val="915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1121052"/>
              <a:satOff val="-1191"/>
              <a:lumOff val="915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A96428F-A203-4AD2-98F2-7B4071B62299}">
      <dsp:nvSpPr>
        <dsp:cNvPr id="0" name=""/>
        <dsp:cNvSpPr/>
      </dsp:nvSpPr>
      <dsp:spPr>
        <a:xfrm>
          <a:off x="0" y="1312164"/>
          <a:ext cx="5914209" cy="131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lvl="0" algn="l" defTabSz="18224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baseline="0" dirty="0"/>
            <a:t>How to create a workflow</a:t>
          </a:r>
          <a:endParaRPr lang="en-US" sz="4100" kern="1200" dirty="0"/>
        </a:p>
      </dsp:txBody>
      <dsp:txXfrm>
        <a:off x="0" y="1312164"/>
        <a:ext cx="5914209" cy="1312164"/>
      </dsp:txXfrm>
    </dsp:sp>
    <dsp:sp modelId="{D8062D07-459A-41A4-A1B6-2B36AC62B10F}">
      <dsp:nvSpPr>
        <dsp:cNvPr id="0" name=""/>
        <dsp:cNvSpPr/>
      </dsp:nvSpPr>
      <dsp:spPr>
        <a:xfrm>
          <a:off x="0" y="2624328"/>
          <a:ext cx="5914209" cy="0"/>
        </a:xfrm>
        <a:prstGeom prst="line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2242103"/>
                <a:satOff val="-2381"/>
                <a:lumOff val="1830"/>
                <a:alphaOff val="0"/>
                <a:shade val="74000"/>
                <a:satMod val="130000"/>
                <a:lumMod val="90000"/>
              </a:schemeClr>
              <a:schemeClr val="accent2">
                <a:hueOff val="2242103"/>
                <a:satOff val="-2381"/>
                <a:lumOff val="183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2242103"/>
              <a:satOff val="-2381"/>
              <a:lumOff val="183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7C7A743-0388-4444-AC4B-72FE684F94D9}">
      <dsp:nvSpPr>
        <dsp:cNvPr id="0" name=""/>
        <dsp:cNvSpPr/>
      </dsp:nvSpPr>
      <dsp:spPr>
        <a:xfrm>
          <a:off x="0" y="2624328"/>
          <a:ext cx="5914209" cy="131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lvl="0" algn="l" defTabSz="18224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baseline="0" dirty="0"/>
            <a:t>A full end-to-end workflow</a:t>
          </a:r>
          <a:endParaRPr lang="en-US" sz="4100" kern="1200" dirty="0"/>
        </a:p>
      </dsp:txBody>
      <dsp:txXfrm>
        <a:off x="0" y="2624328"/>
        <a:ext cx="5914209" cy="1312164"/>
      </dsp:txXfrm>
    </dsp:sp>
    <dsp:sp modelId="{B95789D0-E800-4D80-9AE5-62F36E014E22}">
      <dsp:nvSpPr>
        <dsp:cNvPr id="0" name=""/>
        <dsp:cNvSpPr/>
      </dsp:nvSpPr>
      <dsp:spPr>
        <a:xfrm>
          <a:off x="0" y="3936492"/>
          <a:ext cx="5914209" cy="0"/>
        </a:xfrm>
        <a:prstGeom prst="line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3363155"/>
                <a:satOff val="-3572"/>
                <a:lumOff val="2745"/>
                <a:alphaOff val="0"/>
                <a:shade val="74000"/>
                <a:satMod val="130000"/>
                <a:lumMod val="90000"/>
              </a:schemeClr>
              <a:schemeClr val="accent2">
                <a:hueOff val="3363155"/>
                <a:satOff val="-3572"/>
                <a:lumOff val="2745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3363155"/>
              <a:satOff val="-3572"/>
              <a:lumOff val="2745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6BCE21-5D6A-4FE3-88FF-75804D351B70}">
      <dsp:nvSpPr>
        <dsp:cNvPr id="0" name=""/>
        <dsp:cNvSpPr/>
      </dsp:nvSpPr>
      <dsp:spPr>
        <a:xfrm>
          <a:off x="0" y="3936492"/>
          <a:ext cx="5914209" cy="131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lvl="0" algn="l" defTabSz="18224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baseline="0" dirty="0"/>
            <a:t>Developments</a:t>
          </a:r>
          <a:endParaRPr lang="en-US" sz="4100" kern="1200" dirty="0"/>
        </a:p>
      </dsp:txBody>
      <dsp:txXfrm>
        <a:off x="0" y="3936492"/>
        <a:ext cx="5914209" cy="13121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663E0-51C2-4243-9165-C0883F806C67}">
      <dsp:nvSpPr>
        <dsp:cNvPr id="0" name=""/>
        <dsp:cNvSpPr/>
      </dsp:nvSpPr>
      <dsp:spPr>
        <a:xfrm>
          <a:off x="0" y="640"/>
          <a:ext cx="5914209" cy="14992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BE62CB-F3D0-4D7E-BAA7-322ACDD3F5BB}">
      <dsp:nvSpPr>
        <dsp:cNvPr id="0" name=""/>
        <dsp:cNvSpPr/>
      </dsp:nvSpPr>
      <dsp:spPr>
        <a:xfrm>
          <a:off x="453523" y="337971"/>
          <a:ext cx="824587" cy="824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F1FEF0-87A5-4477-ACC1-33D8B5063313}">
      <dsp:nvSpPr>
        <dsp:cNvPr id="0" name=""/>
        <dsp:cNvSpPr/>
      </dsp:nvSpPr>
      <dsp:spPr>
        <a:xfrm>
          <a:off x="1731633" y="640"/>
          <a:ext cx="4182575" cy="149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1" tIns="158671" rIns="158671" bIns="158671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Scalability</a:t>
          </a:r>
        </a:p>
      </dsp:txBody>
      <dsp:txXfrm>
        <a:off x="1731633" y="640"/>
        <a:ext cx="4182575" cy="1499250"/>
      </dsp:txXfrm>
    </dsp:sp>
    <dsp:sp modelId="{0D084D0B-A98F-4D9D-BBA7-17B5A08FFCB0}">
      <dsp:nvSpPr>
        <dsp:cNvPr id="0" name=""/>
        <dsp:cNvSpPr/>
      </dsp:nvSpPr>
      <dsp:spPr>
        <a:xfrm>
          <a:off x="0" y="1874703"/>
          <a:ext cx="5914209" cy="14992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E0F94E-D336-4730-9346-71EE54F9D71D}">
      <dsp:nvSpPr>
        <dsp:cNvPr id="0" name=""/>
        <dsp:cNvSpPr/>
      </dsp:nvSpPr>
      <dsp:spPr>
        <a:xfrm>
          <a:off x="453523" y="2212034"/>
          <a:ext cx="824587" cy="824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5343C-B39D-4492-8AFD-8D1CBE0567F4}">
      <dsp:nvSpPr>
        <dsp:cNvPr id="0" name=""/>
        <dsp:cNvSpPr/>
      </dsp:nvSpPr>
      <dsp:spPr>
        <a:xfrm>
          <a:off x="1731633" y="1874703"/>
          <a:ext cx="4182575" cy="149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1" tIns="158671" rIns="158671" bIns="158671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Job Queue</a:t>
          </a:r>
          <a:endParaRPr lang="en-US" sz="2500" kern="1200" dirty="0">
            <a:latin typeface="Garamond" panose="02020404030301010803"/>
          </a:endParaRPr>
        </a:p>
      </dsp:txBody>
      <dsp:txXfrm>
        <a:off x="1731633" y="1874703"/>
        <a:ext cx="4182575" cy="1499250"/>
      </dsp:txXfrm>
    </dsp:sp>
    <dsp:sp modelId="{4F3D4DD9-1B88-4975-AA96-C7C6323AC1FA}">
      <dsp:nvSpPr>
        <dsp:cNvPr id="0" name=""/>
        <dsp:cNvSpPr/>
      </dsp:nvSpPr>
      <dsp:spPr>
        <a:xfrm>
          <a:off x="0" y="3748766"/>
          <a:ext cx="5914209" cy="149925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6605A7-C453-4666-B93E-CE2B7C493693}">
      <dsp:nvSpPr>
        <dsp:cNvPr id="0" name=""/>
        <dsp:cNvSpPr/>
      </dsp:nvSpPr>
      <dsp:spPr>
        <a:xfrm>
          <a:off x="453523" y="4086097"/>
          <a:ext cx="824587" cy="8245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8FBDC-CEF8-4BAC-8134-EA459E46B8FF}">
      <dsp:nvSpPr>
        <dsp:cNvPr id="0" name=""/>
        <dsp:cNvSpPr/>
      </dsp:nvSpPr>
      <dsp:spPr>
        <a:xfrm>
          <a:off x="1731633" y="3748766"/>
          <a:ext cx="4182575" cy="149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71" tIns="158671" rIns="158671" bIns="158671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latin typeface="Garamond" panose="02020404030301010803"/>
            </a:rPr>
            <a:t>Scripting Library for batch processing</a:t>
          </a:r>
          <a:endParaRPr lang="en-US" sz="2500" kern="1200" dirty="0"/>
        </a:p>
      </dsp:txBody>
      <dsp:txXfrm>
        <a:off x="1731633" y="3748766"/>
        <a:ext cx="4182575" cy="149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68EDC-8B4D-4D95-9A35-335028524CA5}" type="datetimeFigureOut">
              <a:rPr lang="en-US"/>
              <a:t>9/20/19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D710A5-5739-4145-8C7F-539A9748242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22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</a:t>
            </a:r>
            <a:r>
              <a:rPr lang="en-US" baseline="0" dirty="0"/>
              <a:t> we will explore the full end to end OMR workflow in </a:t>
            </a:r>
            <a:r>
              <a:rPr lang="en-US" baseline="0" dirty="0" err="1"/>
              <a:t>Rodan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710A5-5739-4145-8C7F-539A974824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89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FE2E9-7827-482E-8149-B87DE7FAEC7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91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Rodan</a:t>
            </a:r>
            <a:r>
              <a:rPr lang="en-US" dirty="0">
                <a:cs typeface="Calibri"/>
              </a:rPr>
              <a:t> is a tool that allows us to identify information on images, in other words it helps us perform image recognition tasks. </a:t>
            </a:r>
            <a:r>
              <a:rPr lang="en-US" dirty="0" err="1">
                <a:cs typeface="Calibri"/>
              </a:rPr>
              <a:t>Rodan</a:t>
            </a:r>
            <a:r>
              <a:rPr lang="en-US" dirty="0">
                <a:cs typeface="Calibri"/>
              </a:rPr>
              <a:t> can wrap together the jobs we build here and have the workflow act upon</a:t>
            </a:r>
            <a:r>
              <a:rPr lang="en-US" baseline="0" dirty="0">
                <a:cs typeface="Calibri"/>
              </a:rPr>
              <a:t> resources we upload.</a:t>
            </a:r>
            <a:r>
              <a:rPr lang="en-US" dirty="0">
                <a:cs typeface="Calibri"/>
              </a:rPr>
              <a:t> A workflow can be one or many jobs connected together.</a:t>
            </a:r>
          </a:p>
          <a:p>
            <a:r>
              <a:rPr lang="en-US" dirty="0">
                <a:cs typeface="Calibri"/>
              </a:rPr>
              <a:t>It's standing on the shoulders of </a:t>
            </a:r>
            <a:r>
              <a:rPr lang="en-US" dirty="0" err="1">
                <a:cs typeface="Calibri"/>
              </a:rPr>
              <a:t>Gamera</a:t>
            </a:r>
            <a:r>
              <a:rPr lang="en-US" dirty="0">
                <a:cs typeface="Calibri"/>
              </a:rPr>
              <a:t>, jobs in </a:t>
            </a:r>
            <a:r>
              <a:rPr lang="en-US" dirty="0" err="1">
                <a:cs typeface="Calibri"/>
              </a:rPr>
              <a:t>rodan</a:t>
            </a:r>
            <a:r>
              <a:rPr lang="en-US" dirty="0">
                <a:cs typeface="Calibri"/>
              </a:rPr>
              <a:t> have been built using the </a:t>
            </a:r>
            <a:r>
              <a:rPr lang="en-US" dirty="0" err="1">
                <a:cs typeface="Calibri"/>
              </a:rPr>
              <a:t>Gamera</a:t>
            </a:r>
            <a:r>
              <a:rPr lang="en-US" baseline="0" dirty="0">
                <a:cs typeface="Calibri"/>
              </a:rPr>
              <a:t> toolkit.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You do</a:t>
            </a:r>
            <a:r>
              <a:rPr lang="en-US" baseline="0" dirty="0">
                <a:cs typeface="Calibri"/>
              </a:rPr>
              <a:t> not need to install anything, it's in the browser for you, and it gets updated nightly for you.</a:t>
            </a:r>
            <a:r>
              <a:rPr lang="en-US" dirty="0">
                <a:cs typeface="Calibri"/>
              </a:rPr>
              <a:t>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It’s open source, if you have any ideas you can</a:t>
            </a:r>
            <a:r>
              <a:rPr lang="en-US" baseline="0" dirty="0">
                <a:cs typeface="Calibri"/>
              </a:rPr>
              <a:t> look at the code and let us know.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710A5-5739-4145-8C7F-539A97482422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2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Fast Collaboration of resources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710A5-5739-4145-8C7F-539A974824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72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 uses the Diva viewer for viewing all almost image formats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710A5-5739-4145-8C7F-539A97482422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57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 uses the Diva viewer for viewing all almost image formats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710A5-5739-4145-8C7F-539A97482422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8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20173CB-421A-2B4D-B0C6-E3221F8107E5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6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F5EC3-83C1-224F-ACE1-619C71BA253C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573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DBF05-FD0B-2E42-83A5-1A39A10F49C9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330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F907F-374D-D84B-B256-A41DEC1F7841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447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47508-FA2D-354D-BFA3-B52E407BA5BD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49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D2CDE-514D-F34E-9F77-23C1ADF94891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117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AAE43-A62F-5A40-B601-065E337AA256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116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79DC9-04DD-5149-945E-DA445C9CAD9E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190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C2AC7-E0BE-E842-B6BB-46533E0A0872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671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2C462-947B-8D43-9116-046758F00812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12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56EBC-5BB5-8D44-AE22-BD4130C9395A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308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FCCDC-6E09-1640-A765-932534BA8AAB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759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6BFB-BCDE-F140-A65C-88ECD82E85E1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2950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72570-DB12-9B43-9992-E91855E33112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404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053-97FE-3641-AB44-6CD49D72BB6A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825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863E0-C153-7045-9D6D-906318344C97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57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CA92-49E6-FA46-A227-52705DD14878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155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2FB923B-9C69-9642-92FE-423031746849}" type="datetime1">
              <a:rPr lang="en-CA" smtClean="0"/>
              <a:t>2019-09-20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20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diagramData" Target="../diagrams/data2.xml"/><Relationship Id="rId6" Type="http://schemas.openxmlformats.org/officeDocument/2006/relationships/diagramLayout" Target="../diagrams/layout2.xml"/><Relationship Id="rId7" Type="http://schemas.openxmlformats.org/officeDocument/2006/relationships/diagramQuickStyle" Target="../diagrams/quickStyle2.xml"/><Relationship Id="rId8" Type="http://schemas.openxmlformats.org/officeDocument/2006/relationships/diagramColors" Target="../diagrams/colors2.xml"/><Relationship Id="rId9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diagramData" Target="../diagrams/data1.xml"/><Relationship Id="rId7" Type="http://schemas.openxmlformats.org/officeDocument/2006/relationships/diagramLayout" Target="../diagrams/layout1.xml"/><Relationship Id="rId8" Type="http://schemas.openxmlformats.org/officeDocument/2006/relationships/diagramQuickStyle" Target="../diagrams/quickStyle1.xml"/><Relationship Id="rId9" Type="http://schemas.openxmlformats.org/officeDocument/2006/relationships/diagramColors" Target="../diagrams/colors1.xml"/><Relationship Id="rId10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hyperlink" Target="https://www.sideshow.com/storage/product-images/903254/gamera_gamera-3-revenge-of-iris_feature.jpg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amera.informatik.hsnr.de/publications/ind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jpeg"/><Relationship Id="rId7" Type="http://schemas.openxmlformats.org/officeDocument/2006/relationships/hyperlink" Target="https://cosmicbook.news/sites/default/files/styles/768/public/rodan-teased-godzilla-king-monsters-trailer.jpg?itok=TBYBjy6V&amp;timestamp=1543873424" TargetMode="Externa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0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1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2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3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4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xmlns="" id="{D59C2C63-D709-4949-9465-29A52CBEDD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xmlns="" id="{0EFD2038-15D6-4003-8350-AFEC394EEF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91920" y="1399880"/>
            <a:ext cx="7808159" cy="410396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tx2">
                <a:lumMod val="75000"/>
                <a:lumOff val="2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xmlns="" id="{8CF519C2-F6BE-41BE-A50E-54B98359C9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4" name="Group 14">
            <a:extLst>
              <a:ext uri="{FF2B5EF4-FFF2-40B4-BE49-F238E27FC236}">
                <a16:creationId xmlns:a16="http://schemas.microsoft.com/office/drawing/2014/main" xmlns="" id="{7767AD93-AD3E-4C62-97D5-E54E14B2EA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25" name="Rounded Rectangle 17">
              <a:extLst>
                <a:ext uri="{FF2B5EF4-FFF2-40B4-BE49-F238E27FC236}">
                  <a16:creationId xmlns:a16="http://schemas.microsoft.com/office/drawing/2014/main" xmlns="" id="{AA443E8D-EC07-4B8F-B370-2A1153F350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16">
              <a:extLst>
                <a:ext uri="{FF2B5EF4-FFF2-40B4-BE49-F238E27FC236}">
                  <a16:creationId xmlns:a16="http://schemas.microsoft.com/office/drawing/2014/main" xmlns="" id="{841F0AA1-D12D-4FDB-BF66-D9398ED930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18" name="Rounded Rectangle 20">
              <a:extLst>
                <a:ext uri="{FF2B5EF4-FFF2-40B4-BE49-F238E27FC236}">
                  <a16:creationId xmlns:a16="http://schemas.microsoft.com/office/drawing/2014/main" xmlns="" id="{E2B949DE-0178-4942-80DE-811C1AA4FC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284AA86D-EAE1-4E3F-A54C-7F1E390B6D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Rodan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vert="horz" lIns="91440" tIns="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End-to-End Optical Music Recognition Workflow</a:t>
            </a:r>
          </a:p>
          <a:p>
            <a:r>
              <a:rPr lang="en-US" dirty="0">
                <a:solidFill>
                  <a:schemeClr val="bg1"/>
                </a:solidFill>
              </a:rPr>
              <a:t>Alex Daigle 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0772CE55-4C36-44F1-A9BD-379BEB8431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32">
            <a:extLst>
              <a:ext uri="{FF2B5EF4-FFF2-40B4-BE49-F238E27FC236}">
                <a16:creationId xmlns:a16="http://schemas.microsoft.com/office/drawing/2014/main" xmlns="" id="{5066F8AE-A5C7-4B3E-B1DA-D0B624059B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xmlns="" id="{F78E901E-6697-44E3-9533-1457FA4F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C515452A-514A-4763-9932-37302A8D6D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xmlns="" id="{D0EC146D-CF08-4B34-ADEB-2F0296F98A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xmlns="" id="{E1FBA240-87AB-400A-9292-7DC6F3E552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31" name="Rectangle 38">
            <a:extLst>
              <a:ext uri="{FF2B5EF4-FFF2-40B4-BE49-F238E27FC236}">
                <a16:creationId xmlns:a16="http://schemas.microsoft.com/office/drawing/2014/main" xmlns="" id="{F733538D-5433-42E7-AA08-DC5FDEDA47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creenshot of a map&#10;&#10;Description generated with very high confidence">
            <a:extLst>
              <a:ext uri="{FF2B5EF4-FFF2-40B4-BE49-F238E27FC236}">
                <a16:creationId xmlns:a16="http://schemas.microsoft.com/office/drawing/2014/main" xmlns="" id="{C993B773-2B6F-4976-9FEE-6AD1DA8FBAD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/>
          <a:srcRect t="4104" b="44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768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ackup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162" y="647862"/>
            <a:ext cx="10921675" cy="54608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57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C93797FD-7F0A-483E-966E-7FE88F8D87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94299858-315B-4242-A342-32FD05E4DE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5783D501-1479-4FE1-A62C-B9C862498C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C53C2CCF-3504-410A-A978-9BCC7D295A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444AA77E-0BD7-413F-9123-2CDF296BA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DDB3BAEE-5BE4-4B17-A2DA-B334759C4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2BE4420-3B5F-4549-8B4A-77855B8215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A75876F6-95D4-48CB-8E3E-4401A96E25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D1B84719-90BB-4D0C-92D8-61DC5512B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E56E4B-2378-47F5-A552-9626FC375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New Features</a:t>
            </a: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xmlns="" id="{7B407EC4-5D16-4845-9840-4E28622B65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5AB9A7C-FD77-48E5-BD9A-5815C628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9630" y="6379383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30EA680-D336-4FF7-8B7A-9848BB0A1C32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12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xmlns="" id="{B284A16B-4C11-4C67-BEAC-F15FCA49C12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68379454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145310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FC9B5E-F887-4A97-84A2-18365713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434456-FF88-42E1-8B5B-4CDCC6DD82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Alastair Porter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Alex Daigle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Andrew Hankinson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Andrew Horwitz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Anton </a:t>
            </a:r>
            <a:r>
              <a:rPr lang="en-US" dirty="0" err="1">
                <a:ea typeface="+mn-lt"/>
                <a:cs typeface="+mn-lt"/>
              </a:rPr>
              <a:t>Khelou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Brian Stern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 err="1">
                <a:ea typeface="+mn-lt"/>
                <a:cs typeface="+mn-lt"/>
              </a:rPr>
              <a:t>Deepanjay</a:t>
            </a:r>
            <a:r>
              <a:rPr lang="en-US" dirty="0">
                <a:ea typeface="+mn-lt"/>
                <a:cs typeface="+mn-lt"/>
              </a:rPr>
              <a:t> Roy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Gabriel </a:t>
            </a:r>
            <a:r>
              <a:rPr lang="en-US" dirty="0" err="1">
                <a:ea typeface="+mn-lt"/>
                <a:cs typeface="+mn-lt"/>
              </a:rPr>
              <a:t>Vigliensoni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Ling-Xiao Yang 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A387091-FD07-422B-824E-F0E097AE6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80726" y="2560320"/>
            <a:ext cx="2264216" cy="331012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Matan Gover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Nicky </a:t>
            </a:r>
            <a:r>
              <a:rPr lang="en-US" dirty="0" err="1">
                <a:ea typeface="+mn-lt"/>
                <a:cs typeface="+mn-lt"/>
              </a:rPr>
              <a:t>Mirfallah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Peter Henderson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Rajarshi </a:t>
            </a:r>
            <a:r>
              <a:rPr lang="en-US" dirty="0" err="1">
                <a:ea typeface="+mn-lt"/>
                <a:cs typeface="+mn-lt"/>
              </a:rPr>
              <a:t>Rivu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Khoda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Ruth </a:t>
            </a:r>
            <a:r>
              <a:rPr lang="en-US" dirty="0" err="1">
                <a:ea typeface="+mn-lt"/>
                <a:cs typeface="+mn-lt"/>
              </a:rPr>
              <a:t>Berkow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Ryan Bannon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Wei Gao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Wendy Liu </a:t>
            </a:r>
          </a:p>
          <a:p>
            <a:pPr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 err="1">
                <a:ea typeface="+mn-lt"/>
                <a:cs typeface="+mn-lt"/>
              </a:rPr>
              <a:t>YiHong</a:t>
            </a:r>
            <a:r>
              <a:rPr lang="en-US" dirty="0">
                <a:ea typeface="+mn-lt"/>
                <a:cs typeface="+mn-lt"/>
              </a:rPr>
              <a:t> Luo </a:t>
            </a:r>
          </a:p>
          <a:p>
            <a:endParaRPr lang="en-US" dirty="0"/>
          </a:p>
        </p:txBody>
      </p:sp>
      <p:pic>
        <p:nvPicPr>
          <p:cNvPr id="6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23AE7044-6EAD-45E7-B172-CBC09D87C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5841988" y="3577197"/>
            <a:ext cx="5348963" cy="213005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95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C93797FD-7F0A-483E-966E-7FE88F8D87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xmlns="" id="{94299858-315B-4242-A342-32FD05E4DE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xmlns="" id="{5783D501-1479-4FE1-A62C-B9C862498C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xmlns="" id="{C53C2CCF-3504-410A-A978-9BCC7D295A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xmlns="" id="{444AA77E-0BD7-413F-9123-2CDF296BA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xmlns="" id="{DDB3BAEE-5BE4-4B17-A2DA-B334759C4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xmlns="" id="{52BE4420-3B5F-4549-8B4A-77855B8215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xmlns="" id="{A75876F6-95D4-48CB-8E3E-4401A96E25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D1B84719-90BB-4D0C-92D8-61DC5512B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Index</a:t>
            </a:r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xmlns="" id="{7B407EC4-5D16-4845-9840-4E28622B65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80" name="Content Placeholder 768">
            <a:extLst>
              <a:ext uri="{FF2B5EF4-FFF2-40B4-BE49-F238E27FC236}">
                <a16:creationId xmlns:a16="http://schemas.microsoft.com/office/drawing/2014/main" xmlns="" id="{ECFC52AA-0ECC-4B07-9990-7BA51269434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44640050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070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E199C1-8220-47C8-B46C-6CC35365B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Gamera?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9AEE33E-8699-4CD9-B59D-73F5E751E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3007939"/>
            <a:ext cx="4718304" cy="2632605"/>
          </a:xfrm>
        </p:spPr>
        <p:txBody>
          <a:bodyPr>
            <a:normAutofit/>
          </a:bodyPr>
          <a:lstStyle/>
          <a:p>
            <a:pPr marL="383540" indent="-383540"/>
            <a:r>
              <a:rPr lang="en-US" dirty="0">
                <a:ea typeface="+mn-lt"/>
                <a:cs typeface="+mn-lt"/>
              </a:rPr>
              <a:t>First presented in 2001</a:t>
            </a:r>
          </a:p>
          <a:p>
            <a:pPr marL="383540" indent="-383540"/>
            <a:r>
              <a:rPr lang="en-US" dirty="0">
                <a:ea typeface="+mn-lt"/>
                <a:cs typeface="+mn-lt"/>
              </a:rPr>
              <a:t>It is a toolkit for creating image recognition systems</a:t>
            </a:r>
            <a:endParaRPr lang="en-US" dirty="0"/>
          </a:p>
          <a:p>
            <a:r>
              <a:rPr lang="en-US" dirty="0">
                <a:ea typeface="+mn-lt"/>
                <a:cs typeface="+mn-lt"/>
                <a:hlinkClick r:id="rId2"/>
              </a:rPr>
              <a:t>https://gamera.informatik.hsnr.de/publications/index.html</a:t>
            </a:r>
            <a:endParaRPr lang="en-US">
              <a:ea typeface="+mn-lt"/>
              <a:cs typeface="+mn-lt"/>
            </a:endParaRPr>
          </a:p>
          <a:p>
            <a:pPr lvl="1" indent="-383540"/>
            <a:endParaRPr lang="en-US" dirty="0">
              <a:ea typeface="+mn-lt"/>
              <a:cs typeface="+mn-lt"/>
            </a:endParaRPr>
          </a:p>
          <a:p>
            <a:pPr marL="383540" indent="-383540"/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pic>
        <p:nvPicPr>
          <p:cNvPr id="7" name="Picture 7" descr="A statue of an animal&#10;&#10;Description generated with high confidence">
            <a:extLst>
              <a:ext uri="{FF2B5EF4-FFF2-40B4-BE49-F238E27FC236}">
                <a16:creationId xmlns:a16="http://schemas.microsoft.com/office/drawing/2014/main" xmlns="" id="{E5C62EE3-2F26-4FD3-819A-F27F57A1CDB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54068" y="3007735"/>
            <a:ext cx="4343798" cy="26326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6C308BC-964B-48FF-B5F9-07E86A255882}"/>
              </a:ext>
            </a:extLst>
          </p:cNvPr>
          <p:cNvSpPr txBox="1"/>
          <p:nvPr/>
        </p:nvSpPr>
        <p:spPr>
          <a:xfrm>
            <a:off x="5798916" y="5643282"/>
            <a:ext cx="6789772" cy="5309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ea typeface="+mn-lt"/>
                <a:cs typeface="+mn-lt"/>
                <a:hlinkClick r:id="rId4"/>
              </a:rPr>
              <a:t>https://www.sideshow.com/storage/product-images/903254/gamera_gamera-3-revenge-of-iris_feature.jpg</a:t>
            </a:r>
            <a:endParaRPr lang="en-US" sz="1050" dirty="0">
              <a:ea typeface="+mn-lt"/>
              <a:cs typeface="+mn-lt"/>
            </a:endParaRPr>
          </a:p>
          <a:p>
            <a:pPr algn="l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949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DFB5D1BB-0703-437B-BD1E-1D07F8A273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xmlns="" id="{3886586B-3F0F-4593-B272-AE75AD0F09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020DEB59-BF94-41B5-8F16-8B10442EE09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A3BEF6F-FC03-43B1-8D1B-8DA3A360DB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0F49BA32-A501-4C79-9A72-92587AB9EE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883F92AF-2403-4558-B1D7-72130A1E4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xmlns="" id="{22AC0F86-9A78-4E84-A4B4-ADB8B2629A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4AF78B9E-8BE2-4706-9377-A05FA25ABA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xmlns="" id="{32CDFDE2-4DB3-4623-BA21-187D1B710F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ED74B2AA-1443-4E9B-8462-F7F5B85259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xmlns="" id="{9BB652B6-7300-49EC-9422-EF5342492A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xmlns="" id="{D0909587-01DE-424D-A15F-DAA28CF2CD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3CB6B4-8DD7-4359-AEF0-316A72B99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/>
              <a:t>What is Rodan?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xmlns="" id="{69A54E25-1C05-48E5-A5CC-3778C1D363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A close up of a fish&#10;&#10;Description generated with very high confidence">
            <a:extLst>
              <a:ext uri="{FF2B5EF4-FFF2-40B4-BE49-F238E27FC236}">
                <a16:creationId xmlns:a16="http://schemas.microsoft.com/office/drawing/2014/main" xmlns="" id="{D1561289-6208-44E7-B10B-23E791C416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509" r="11671" b="-1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E5D0023-B23E-4823-8D72-B07FFF8CA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D579248-9D40-42F0-B109-4DE28C17B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Workflow Engine</a:t>
            </a:r>
          </a:p>
          <a:p>
            <a:r>
              <a:rPr lang="en-US"/>
              <a:t>In the Browser</a:t>
            </a:r>
          </a:p>
          <a:p>
            <a:r>
              <a:rPr lang="en-US"/>
              <a:t>Open Source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474E43B-1C07-4ABC-82A3-2EC2F8FECE5B}"/>
              </a:ext>
            </a:extLst>
          </p:cNvPr>
          <p:cNvSpPr txBox="1"/>
          <p:nvPr/>
        </p:nvSpPr>
        <p:spPr>
          <a:xfrm>
            <a:off x="1004047" y="5688106"/>
            <a:ext cx="603128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ea typeface="+mn-lt"/>
                <a:cs typeface="+mn-lt"/>
                <a:hlinkClick r:id="rId7"/>
              </a:rPr>
              <a:t>https://cosmicbook.news/sites/default/files/styles/768/public/rodan-teased-godzilla-king-monsters-trailer.jpg?itok=TBYBjy6V&amp;timestamp=1543873424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0541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3F6D81C7-B083-478E-82FE-089A8CB72E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8398EDA2-4889-433D-AC01-5214D79764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0099D46A-AF52-46FD-938B-D31189460A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C933E919-C473-4F0E-9DBC-CC65FC9E92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FBBF3BDD-5C99-4FDC-BBCB-E711359D93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F06B54F2-CD11-4359-A7D6-DA7C76C09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33F0879-3DA0-4CB8-B35E-A0AD4255819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324D2183-F388-476E-92A9-D6639D698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243462E7-1698-4B21-BE89-AEFAC7C2FE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977402-2FF5-422C-8C32-AADBE63A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0" y="972766"/>
            <a:ext cx="2835464" cy="12548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>
                <a:ea typeface="+mj-lt"/>
                <a:cs typeface="+mj-lt"/>
              </a:rPr>
              <a:t>How to create a workflow</a:t>
            </a:r>
          </a:p>
          <a:p>
            <a:endParaRPr lang="en-US" sz="2800" dirty="0">
              <a:solidFill>
                <a:srgbClr val="262626"/>
              </a:solidFill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xmlns="" id="{6C22FCAC-D7EC-4A52-B153-FF761E2235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910" y="2145756"/>
            <a:ext cx="6098041" cy="251544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049630" y="6379383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xmlns="" id="{648C9F3B-36D8-431D-8696-2A153EFCF619}"/>
              </a:ext>
            </a:extLst>
          </p:cNvPr>
          <p:cNvSpPr txBox="1">
            <a:spLocks/>
          </p:cNvSpPr>
          <p:nvPr/>
        </p:nvSpPr>
        <p:spPr>
          <a:xfrm>
            <a:off x="929141" y="2430471"/>
            <a:ext cx="2835464" cy="35520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800" dirty="0">
                <a:solidFill>
                  <a:srgbClr val="262626"/>
                </a:solidFill>
              </a:rPr>
              <a:t>Upload a resource</a:t>
            </a:r>
          </a:p>
          <a:p>
            <a:pPr marL="0" indent="0">
              <a:buNone/>
            </a:pPr>
            <a:endParaRPr lang="en-US" sz="18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291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3F6D81C7-B083-478E-82FE-089A8CB72E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xmlns="" id="{8398EDA2-4889-433D-AC01-5214D79764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xmlns="" id="{0099D46A-AF52-46FD-938B-D31189460A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C933E919-C473-4F0E-9DBC-CC65FC9E92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xmlns="" id="{FBBF3BDD-5C99-4FDC-BBCB-E711359D93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xmlns="" id="{F06B54F2-CD11-4359-A7D6-DA7C76C09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333F0879-3DA0-4CB8-B35E-A0AD4255819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324D2183-F388-476E-92A9-D6639D698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xmlns="" id="{243462E7-1698-4B21-BE89-AEFAC7C2FE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977402-2FF5-422C-8C32-AADBE63A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0" y="972766"/>
            <a:ext cx="2835464" cy="12548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rgbClr val="262626"/>
                </a:solidFill>
              </a:rPr>
              <a:t>How to create a workflow</a:t>
            </a:r>
          </a:p>
          <a:p>
            <a:endParaRPr lang="en-US" sz="2800">
              <a:solidFill>
                <a:srgbClr val="262626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73AF6AD-33FA-455E-AB83-8170B2EB50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9141" y="2430471"/>
            <a:ext cx="2835464" cy="35520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/>
            <a:r>
              <a:rPr lang="en-US" sz="1800" dirty="0">
                <a:solidFill>
                  <a:srgbClr val="262626"/>
                </a:solidFill>
                <a:ea typeface="+mn-lt"/>
                <a:cs typeface="+mn-lt"/>
              </a:rPr>
              <a:t>Upload a resource</a:t>
            </a:r>
            <a:endParaRPr lang="en-US" sz="1800" dirty="0">
              <a:solidFill>
                <a:srgbClr val="262626"/>
              </a:solidFill>
            </a:endParaRPr>
          </a:p>
          <a:p>
            <a:pPr marL="0" indent="0"/>
            <a:r>
              <a:rPr lang="en-US" sz="1800" dirty="0">
                <a:solidFill>
                  <a:srgbClr val="262626"/>
                </a:solidFill>
              </a:rPr>
              <a:t>Create a workflow</a:t>
            </a:r>
            <a:endParaRPr lang="en-US" dirty="0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xmlns="" id="{6C22FCAC-D7EC-4A52-B153-FF761E2235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8492" y="1478061"/>
            <a:ext cx="7261822" cy="398937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049630" y="6379383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33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749C117F-F390-437B-ADB0-57E87EFF34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xmlns="" id="{A7EF42F8-2417-49A6-95CE-DE9503B0AA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AC6F623B-2003-4AED-B02F-541A150EC1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CD11837A-4F3D-419F-ACE2-E80B1EA284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xmlns="" id="{B9411D1A-7E2C-4A36-BE32-BF7A8E1307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20742BC3-654B-4E41-9A6A-73A42E4776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1CD07172-CD61-45EB-BEE3-F644503E5C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xmlns="" id="{1EADA5DB-ED12-413A-AAB5-6A8D1152E6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8BA45E5C-ACB9-49E8-B4DB-5255C23766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977402-2FF5-422C-8C32-AADBE63A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1"/>
            <a:ext cx="3073940" cy="27531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262626"/>
                </a:solidFill>
                <a:ea typeface="+mj-lt"/>
                <a:cs typeface="+mj-lt"/>
              </a:rPr>
              <a:t>How to create a workflow</a:t>
            </a:r>
            <a:endParaRPr lang="en-US" dirty="0">
              <a:ea typeface="+mj-lt"/>
              <a:cs typeface="+mj-lt"/>
            </a:endParaRPr>
          </a:p>
          <a:p>
            <a:endParaRPr lang="en-US">
              <a:solidFill>
                <a:srgbClr val="262626"/>
              </a:solidFill>
            </a:endParaRPr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xmlns="" id="{857E618C-1D7B-4A51-90C1-6106CD8A1A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5910" y="1970437"/>
            <a:ext cx="6098041" cy="286607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049630" y="6379383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4" name="Content Placeholder 8">
            <a:extLst>
              <a:ext uri="{FF2B5EF4-FFF2-40B4-BE49-F238E27FC236}">
                <a16:creationId xmlns:a16="http://schemas.microsoft.com/office/drawing/2014/main" xmlns="" id="{DA5ADF95-FF61-42F1-9DB2-79B75396E7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9141" y="4077735"/>
            <a:ext cx="2835464" cy="19047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/>
            <a:r>
              <a:rPr lang="en-US" sz="1800" dirty="0">
                <a:solidFill>
                  <a:srgbClr val="262626"/>
                </a:solidFill>
                <a:ea typeface="+mn-lt"/>
                <a:cs typeface="+mn-lt"/>
              </a:rPr>
              <a:t>Upload a resource</a:t>
            </a:r>
            <a:endParaRPr lang="en-US" sz="1800" dirty="0">
              <a:solidFill>
                <a:srgbClr val="262626"/>
              </a:solidFill>
            </a:endParaRPr>
          </a:p>
          <a:p>
            <a:pPr marL="0" indent="0"/>
            <a:r>
              <a:rPr lang="en-US" sz="1800" dirty="0">
                <a:solidFill>
                  <a:srgbClr val="262626"/>
                </a:solidFill>
              </a:rPr>
              <a:t>Create a workflow</a:t>
            </a:r>
          </a:p>
          <a:p>
            <a:pPr marL="0" indent="0"/>
            <a:r>
              <a:rPr lang="en-US" sz="1800" dirty="0"/>
              <a:t>Add jobs</a:t>
            </a:r>
          </a:p>
        </p:txBody>
      </p:sp>
    </p:spTree>
    <p:extLst>
      <p:ext uri="{BB962C8B-B14F-4D97-AF65-F5344CB8AC3E}">
        <p14:creationId xmlns:p14="http://schemas.microsoft.com/office/powerpoint/2010/main" val="1953689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3F6D81C7-B083-478E-82FE-089A8CB72E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8398EDA2-4889-433D-AC01-5214D79764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0099D46A-AF52-46FD-938B-D31189460A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C933E919-C473-4F0E-9DBC-CC65FC9E92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FBBF3BDD-5C99-4FDC-BBCB-E711359D93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F06B54F2-CD11-4359-A7D6-DA7C76C09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xmlns="" id="{ED56E41F-B8E0-4D18-B554-FD40260DE0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2DB31E17-E562-4F82-98D0-858C84120F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xmlns="" id="{58BF3B07-5EF6-4E5B-834E-C1398DB60A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3DDA1859-D108-4C60-B38B-C85485AB38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E498EA77-084B-43CC-B94D-566F1D8E1E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99B16D3F-47E8-419E-9C4E-ED6FC918FB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F3E3BD-ADDD-444E-A40A-8A9DD8896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545" y="1023696"/>
            <a:ext cx="4341184" cy="133748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rgbClr val="262626"/>
                </a:solidFill>
                <a:ea typeface="+mj-lt"/>
                <a:cs typeface="+mj-lt"/>
              </a:rPr>
              <a:t>How to create a workflow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23E937B9-07EE-456A-A31C-41A8866E28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B36D6C95-F51F-4D98-A299-E9228D60D7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1412683" y="2090287"/>
            <a:ext cx="5278777" cy="2498621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FD2308B7-2829-44DD-B213-27EEBDED1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AF65567A-20F5-4723-824F-83C9D64B9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5824" y="2556932"/>
            <a:ext cx="3360771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0"/>
            <a:r>
              <a:rPr lang="en-US" dirty="0">
                <a:solidFill>
                  <a:srgbClr val="262626"/>
                </a:solidFill>
                <a:ea typeface="+mn-lt"/>
                <a:cs typeface="+mn-lt"/>
              </a:rPr>
              <a:t>Upload a resource</a:t>
            </a:r>
            <a:endParaRPr lang="en-US" dirty="0">
              <a:ea typeface="+mn-lt"/>
              <a:cs typeface="+mn-lt"/>
            </a:endParaRPr>
          </a:p>
          <a:p>
            <a:pPr indent="0"/>
            <a:r>
              <a:rPr lang="en-US" dirty="0">
                <a:solidFill>
                  <a:srgbClr val="262626"/>
                </a:solidFill>
                <a:ea typeface="+mn-lt"/>
                <a:cs typeface="+mn-lt"/>
              </a:rPr>
              <a:t>Create a workflow</a:t>
            </a:r>
            <a:endParaRPr lang="en-US" dirty="0">
              <a:ea typeface="+mn-lt"/>
              <a:cs typeface="+mn-lt"/>
            </a:endParaRPr>
          </a:p>
          <a:p>
            <a:pPr indent="0"/>
            <a:r>
              <a:rPr lang="en-US" dirty="0">
                <a:ea typeface="+mn-lt"/>
                <a:cs typeface="+mn-lt"/>
              </a:rPr>
              <a:t>Add jobs</a:t>
            </a:r>
          </a:p>
          <a:p>
            <a:pPr indent="0"/>
            <a:r>
              <a:rPr lang="en-US" dirty="0"/>
              <a:t>Connect jobs together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71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3F6D81C7-B083-478E-82FE-089A8CB72E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8398EDA2-4889-433D-AC01-5214D79764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0099D46A-AF52-46FD-938B-D31189460A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C933E919-C473-4F0E-9DBC-CC65FC9E92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FBBF3BDD-5C99-4FDC-BBCB-E711359D93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F06B54F2-CD11-4359-A7D6-DA7C76C09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xmlns="" id="{ED56E41F-B8E0-4D18-B554-FD40260DE0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2DB31E17-E562-4F82-98D0-858C84120F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xmlns="" id="{58BF3B07-5EF6-4E5B-834E-C1398DB60A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3DDA1859-D108-4C60-B38B-C85485AB38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E498EA77-084B-43CC-B94D-566F1D8E1E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99B16D3F-47E8-419E-9C4E-ED6FC918FB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F3E3BD-ADDD-444E-A40A-8A9DD8896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545" y="1023696"/>
            <a:ext cx="4341184" cy="133748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rgbClr val="262626"/>
                </a:solidFill>
                <a:ea typeface="+mj-lt"/>
                <a:cs typeface="+mj-lt"/>
              </a:rPr>
              <a:t>How to create a workflow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23E937B9-07EE-456A-A31C-41A8866E28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B36D6C95-F51F-4D98-A299-E9228D60D7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1946492" y="2090287"/>
            <a:ext cx="4211158" cy="2498621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FD2308B7-2829-44DD-B213-27EEBDED1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AF65567A-20F5-4723-824F-83C9D64B9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5824" y="2556932"/>
            <a:ext cx="3360771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0"/>
            <a:r>
              <a:rPr lang="en-US" dirty="0">
                <a:solidFill>
                  <a:srgbClr val="262626"/>
                </a:solidFill>
                <a:ea typeface="+mn-lt"/>
                <a:cs typeface="+mn-lt"/>
              </a:rPr>
              <a:t>Upload a resource</a:t>
            </a:r>
            <a:endParaRPr lang="en-US" dirty="0">
              <a:ea typeface="+mn-lt"/>
              <a:cs typeface="+mn-lt"/>
            </a:endParaRPr>
          </a:p>
          <a:p>
            <a:pPr indent="0"/>
            <a:r>
              <a:rPr lang="en-US" dirty="0">
                <a:solidFill>
                  <a:srgbClr val="262626"/>
                </a:solidFill>
                <a:ea typeface="+mn-lt"/>
                <a:cs typeface="+mn-lt"/>
              </a:rPr>
              <a:t>Create a workflow</a:t>
            </a:r>
            <a:endParaRPr lang="en-US" dirty="0">
              <a:ea typeface="+mn-lt"/>
              <a:cs typeface="+mn-lt"/>
            </a:endParaRPr>
          </a:p>
          <a:p>
            <a:pPr indent="0"/>
            <a:r>
              <a:rPr lang="en-US" dirty="0">
                <a:ea typeface="+mn-lt"/>
                <a:cs typeface="+mn-lt"/>
              </a:rPr>
              <a:t>Add jobs</a:t>
            </a:r>
          </a:p>
          <a:p>
            <a:pPr indent="0"/>
            <a:r>
              <a:rPr lang="en-US" dirty="0"/>
              <a:t>Connect jobs together</a:t>
            </a:r>
          </a:p>
          <a:p>
            <a:pPr indent="0"/>
            <a:r>
              <a:rPr lang="en-US" dirty="0"/>
              <a:t>Customize a jobs settings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080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137</TotalTime>
  <Words>197</Words>
  <Application>Microsoft Macintosh PowerPoint</Application>
  <PresentationFormat>Widescreen</PresentationFormat>
  <Paragraphs>91</Paragraphs>
  <Slides>13</Slides>
  <Notes>6</Notes>
  <HiddenSlides>1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Organic</vt:lpstr>
      <vt:lpstr>Rodan</vt:lpstr>
      <vt:lpstr>Index</vt:lpstr>
      <vt:lpstr>What is Gamera?</vt:lpstr>
      <vt:lpstr>What is Rodan?</vt:lpstr>
      <vt:lpstr>How to create a workflow </vt:lpstr>
      <vt:lpstr>How to create a workflow </vt:lpstr>
      <vt:lpstr>How to create a workflow </vt:lpstr>
      <vt:lpstr>How to create a workflow</vt:lpstr>
      <vt:lpstr>How to create a workflow</vt:lpstr>
      <vt:lpstr>PowerPoint Presentation</vt:lpstr>
      <vt:lpstr>PowerPoint Presentation</vt:lpstr>
      <vt:lpstr>New Features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Microsoft Office User</cp:lastModifiedBy>
  <cp:revision>597</cp:revision>
  <dcterms:created xsi:type="dcterms:W3CDTF">2013-07-15T20:26:40Z</dcterms:created>
  <dcterms:modified xsi:type="dcterms:W3CDTF">2019-09-21T02:59:17Z</dcterms:modified>
</cp:coreProperties>
</file>